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E583E-B075-41C8-A1F4-966E314E5E6B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1A305-90E2-4A2E-902F-3555EC48C57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ee\Desktop\pequeno-almoco-saudave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40768"/>
            <a:ext cx="7200799" cy="5040560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611560" y="476672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 smtClean="0">
                <a:solidFill>
                  <a:schemeClr val="accent3">
                    <a:lumMod val="75000"/>
                  </a:schemeClr>
                </a:solidFill>
              </a:rPr>
              <a:t>O pequeno-almoço</a:t>
            </a:r>
            <a:endParaRPr lang="pt-PT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 importância do pequeno-almoço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O pequeno-almoço é uma refeição muito importante, pois alivia o jejum nocturno , permite-nos “recarregar as baterias” , fornecendo ao corpo as energias que necessita para funcionar durante o dia.</a:t>
            </a:r>
          </a:p>
          <a:p>
            <a:r>
              <a:rPr lang="pt-PT" dirty="0" smtClean="0"/>
              <a:t>O pequeno-almoço deve conter 20% dos alimentos diários, sendo: COMPLETO,EQUILIBRADO E VARIADO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 que devemos fazer para ter um pequeno-almoço equilibrado?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Um bom pequeno-almoço deve conter:</a:t>
            </a:r>
          </a:p>
          <a:p>
            <a:r>
              <a:rPr lang="pt-PT" dirty="0" smtClean="0"/>
              <a:t>Leite e derivados: fornecem-nos cálcio, proteínas e vitaminas;</a:t>
            </a:r>
          </a:p>
          <a:p>
            <a:r>
              <a:rPr lang="pt-PT" dirty="0" smtClean="0"/>
              <a:t>Cereais e derivados: são fornecedores de açúcares que nos dão energia. Fornecem-nos também proteínas vegetais,ferro,vitaminas e fibras</a:t>
            </a:r>
          </a:p>
          <a:p>
            <a:r>
              <a:rPr lang="pt-PT" dirty="0" smtClean="0"/>
              <a:t>Fruta: rica em vitaminas,betacarotenos e fibras</a:t>
            </a:r>
          </a:p>
          <a:p>
            <a:r>
              <a:rPr lang="pt-PT" dirty="0" smtClean="0"/>
              <a:t>Gorduras: manteiga é fonte de ácidos gordos, vitaminas A,D e E</a:t>
            </a:r>
          </a:p>
          <a:p>
            <a:endParaRPr lang="pt-P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Trabalho realizado por:</a:t>
            </a:r>
          </a:p>
          <a:p>
            <a:r>
              <a:rPr lang="pt-PT" dirty="0" smtClean="0"/>
              <a:t>Daniel Wong 7º1 Nº6</a:t>
            </a:r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129</Words>
  <Application>Microsoft Office PowerPoint</Application>
  <PresentationFormat>Apresentação no Ecrã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Tema do Office</vt:lpstr>
      <vt:lpstr>Diapositivo 1</vt:lpstr>
      <vt:lpstr>A importância do pequeno-almoço</vt:lpstr>
      <vt:lpstr>O que devemos fazer para ter um pequeno-almoço equilibrado?</vt:lpstr>
      <vt:lpstr>Diapositivo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ee</dc:creator>
  <cp:lastModifiedBy>utilizador</cp:lastModifiedBy>
  <cp:revision>7</cp:revision>
  <dcterms:created xsi:type="dcterms:W3CDTF">2011-12-19T14:16:24Z</dcterms:created>
  <dcterms:modified xsi:type="dcterms:W3CDTF">2011-12-19T16:04:17Z</dcterms:modified>
</cp:coreProperties>
</file>